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"/>
  </p:notesMasterIdLst>
  <p:sldIdLst>
    <p:sldId id="256" r:id="rId2"/>
    <p:sldId id="257" r:id="rId3"/>
    <p:sldId id="259" r:id="rId4"/>
    <p:sldId id="262" r:id="rId5"/>
    <p:sldId id="263" r:id="rId6"/>
    <p:sldId id="261" r:id="rId7"/>
  </p:sldIdLst>
  <p:sldSz cx="9144000" cy="5143500" type="screen16x9"/>
  <p:notesSz cx="6858000" cy="9144000"/>
  <p:embeddedFontLst>
    <p:embeddedFont>
      <p:font typeface="Cooper Black" panose="0208090404030B020404" pitchFamily="18" charset="0"/>
      <p:regular r:id="rId9"/>
    </p:embeddedFont>
    <p:embeddedFont>
      <p:font typeface="Montserra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3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rot="10800000" flipH="1"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3104100" y="4513082"/>
            <a:ext cx="29358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 i="1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⊡"/>
              <a:defRPr sz="3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□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■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Tea-Mates</a:t>
            </a:r>
            <a:endParaRPr sz="5400" dirty="0"/>
          </a:p>
        </p:txBody>
      </p:sp>
      <p:sp>
        <p:nvSpPr>
          <p:cNvPr id="59" name="Google Shape;59;p12"/>
          <p:cNvSpPr/>
          <p:nvPr/>
        </p:nvSpPr>
        <p:spPr>
          <a:xfrm>
            <a:off x="4255105" y="512098"/>
            <a:ext cx="633840" cy="57650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Google Shape;60;p12"/>
          <p:cNvSpPr txBox="1"/>
          <p:nvPr/>
        </p:nvSpPr>
        <p:spPr>
          <a:xfrm>
            <a:off x="2624725" y="2958075"/>
            <a:ext cx="38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What is Tea-Mates?</a:t>
            </a:r>
            <a:endParaRPr sz="1800" dirty="0"/>
          </a:p>
        </p:txBody>
      </p:sp>
      <p:sp>
        <p:nvSpPr>
          <p:cNvPr id="66" name="Google Shape;66;p13"/>
          <p:cNvSpPr txBox="1"/>
          <p:nvPr/>
        </p:nvSpPr>
        <p:spPr>
          <a:xfrm>
            <a:off x="719625" y="968550"/>
            <a:ext cx="3535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71525" y="813138"/>
            <a:ext cx="44331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719625" y="3574737"/>
            <a:ext cx="77046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00" y="415987"/>
            <a:ext cx="1630750" cy="138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01" y="2025050"/>
            <a:ext cx="1923025" cy="1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975" y="535525"/>
            <a:ext cx="4597800" cy="26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8;p14">
            <a:extLst>
              <a:ext uri="{FF2B5EF4-FFF2-40B4-BE49-F238E27FC236}">
                <a16:creationId xmlns:a16="http://schemas.microsoft.com/office/drawing/2014/main" id="{5BDBACD4-972D-4A1C-BF97-B0D4177A4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501" y="3382631"/>
            <a:ext cx="7310700" cy="3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⊡"/>
            </a:pPr>
            <a:r>
              <a:rPr lang="en" dirty="0">
                <a:latin typeface="Cooper Black" panose="0208090404030B020404" pitchFamily="18" charset="0"/>
              </a:rPr>
              <a:t>Two player co-op</a:t>
            </a:r>
            <a:endParaRPr dirty="0">
              <a:latin typeface="Cooper Black" panose="0208090404030B0204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⊡"/>
            </a:pPr>
            <a:r>
              <a:rPr lang="en" dirty="0">
                <a:latin typeface="Cooper Black" panose="0208090404030B020404" pitchFamily="18" charset="0"/>
              </a:rPr>
              <a:t>A challenging obstacle course</a:t>
            </a:r>
            <a:endParaRPr dirty="0">
              <a:latin typeface="Cooper Black" panose="0208090404030B0204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⊡"/>
            </a:pPr>
            <a:r>
              <a:rPr lang="en" dirty="0">
                <a:latin typeface="Cooper Black" panose="0208090404030B020404" pitchFamily="18" charset="0"/>
              </a:rPr>
              <a:t>Delivery and Refilling system</a:t>
            </a:r>
            <a:endParaRPr dirty="0">
              <a:latin typeface="Cooper Black" panose="0208090404030B0204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80;p14">
            <a:extLst>
              <a:ext uri="{FF2B5EF4-FFF2-40B4-BE49-F238E27FC236}">
                <a16:creationId xmlns:a16="http://schemas.microsoft.com/office/drawing/2014/main" id="{AA3096F6-D44D-45D6-9579-1D9CA150B96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210" y="3670974"/>
            <a:ext cx="568079" cy="6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1;p14">
            <a:extLst>
              <a:ext uri="{FF2B5EF4-FFF2-40B4-BE49-F238E27FC236}">
                <a16:creationId xmlns:a16="http://schemas.microsoft.com/office/drawing/2014/main" id="{0B732E2E-77BC-48A7-B458-9ECEDF31A51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2789" y="3705425"/>
            <a:ext cx="650277" cy="6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3B9F6A-6751-4711-B221-5BE5105EC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2779" y="3695842"/>
            <a:ext cx="690295" cy="6902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oper Black" panose="0208090404030B020404" pitchFamily="18" charset="0"/>
              </a:rPr>
              <a:t>Please enjoy the hard work of our art team</a:t>
            </a:r>
            <a:endParaRPr dirty="0">
              <a:latin typeface="Cooper Black" panose="0208090404030B020404" pitchFamily="18" charset="0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858675" y="52840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536" y="-932518"/>
            <a:ext cx="650276" cy="399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67624" y="267084"/>
            <a:ext cx="650276" cy="460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275" y="3059626"/>
            <a:ext cx="13620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6275" y="1183291"/>
            <a:ext cx="9620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0;p14">
            <a:extLst>
              <a:ext uri="{FF2B5EF4-FFF2-40B4-BE49-F238E27FC236}">
                <a16:creationId xmlns:a16="http://schemas.microsoft.com/office/drawing/2014/main" id="{BB0DFDB8-CD91-4613-9049-4BFBF51D9C6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4070" y="1183291"/>
            <a:ext cx="568079" cy="6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1;p14">
            <a:extLst>
              <a:ext uri="{FF2B5EF4-FFF2-40B4-BE49-F238E27FC236}">
                <a16:creationId xmlns:a16="http://schemas.microsoft.com/office/drawing/2014/main" id="{1E0FA51A-5DC6-4440-AAC1-D4397CBA261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5304" y="3324915"/>
            <a:ext cx="650277" cy="6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E75D7-3102-4380-B721-E4B84CE62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8350" y="3447436"/>
            <a:ext cx="114286" cy="292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340BB2-B709-440C-97EE-877B09455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75" y="3787717"/>
            <a:ext cx="114286" cy="292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DB7D54-9BC9-43C9-ACD6-7BB6938E75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1108" y="3911500"/>
            <a:ext cx="114286" cy="292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DF87B-625D-4E9B-9654-811C3828E8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399" y="528407"/>
            <a:ext cx="708758" cy="4196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C1A78-4659-465A-AA71-604B810F0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8071" y="3331846"/>
            <a:ext cx="650821" cy="650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AE1BE-0F36-46B4-A26B-A7EA8A0930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2225" y="1508030"/>
            <a:ext cx="6286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062D-1623-4ED3-9EA9-FDB54522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3F1F4-17C8-4EC2-9424-E360104F5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4253" y="1066121"/>
            <a:ext cx="4552107" cy="2965500"/>
          </a:xfrm>
        </p:spPr>
        <p:txBody>
          <a:bodyPr/>
          <a:lstStyle/>
          <a:p>
            <a:r>
              <a:rPr lang="en-US" dirty="0"/>
              <a:t>Health system</a:t>
            </a:r>
          </a:p>
          <a:p>
            <a:endParaRPr lang="en-US" dirty="0"/>
          </a:p>
          <a:p>
            <a:r>
              <a:rPr lang="en-US" dirty="0"/>
              <a:t>Collisions</a:t>
            </a:r>
          </a:p>
          <a:p>
            <a:endParaRPr lang="en-US" dirty="0"/>
          </a:p>
          <a:p>
            <a:r>
              <a:rPr lang="en-US" dirty="0"/>
              <a:t>Limited tea amount</a:t>
            </a:r>
          </a:p>
          <a:p>
            <a:endParaRPr lang="en-US" dirty="0"/>
          </a:p>
          <a:p>
            <a:r>
              <a:rPr lang="en-US" dirty="0"/>
              <a:t>Main objective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75D0D-CA4A-4528-BC77-46A94C00F4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7" name="Google Shape;80;p14">
            <a:extLst>
              <a:ext uri="{FF2B5EF4-FFF2-40B4-BE49-F238E27FC236}">
                <a16:creationId xmlns:a16="http://schemas.microsoft.com/office/drawing/2014/main" id="{13DBF8C5-9779-4666-9BB3-78AAA0426F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99699" y="2667760"/>
            <a:ext cx="225499" cy="2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BA1A85-187E-49D0-B26D-9F665857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492" y="1194083"/>
            <a:ext cx="383148" cy="330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E6AFB-1B2F-4157-A716-4C71E357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49" y="1194083"/>
            <a:ext cx="383148" cy="330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946649-7C38-442C-8BB8-6288D8C0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01" y="1194083"/>
            <a:ext cx="383148" cy="330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7CF4D9-BB88-4278-A923-38BDBEBE0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155" y="353850"/>
            <a:ext cx="614692" cy="4425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9D2464-0921-463A-87A9-D075F6842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68" y="2002487"/>
            <a:ext cx="310873" cy="267781"/>
          </a:xfrm>
          <a:prstGeom prst="rect">
            <a:avLst/>
          </a:prstGeom>
        </p:spPr>
      </p:pic>
      <p:pic>
        <p:nvPicPr>
          <p:cNvPr id="20" name="Google Shape;92;p15">
            <a:extLst>
              <a:ext uri="{FF2B5EF4-FFF2-40B4-BE49-F238E27FC236}">
                <a16:creationId xmlns:a16="http://schemas.microsoft.com/office/drawing/2014/main" id="{45F1BDE2-EE38-4F55-9B10-3CE0C98759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934" y="2003035"/>
            <a:ext cx="383148" cy="26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1E6A47-F88C-45B0-A137-A10607EC2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251" y="2002487"/>
            <a:ext cx="358055" cy="2683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B4DE78-CB89-4F3F-8923-878C2017E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278" y="3466989"/>
            <a:ext cx="395915" cy="3959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79C9B6-FCA8-4C2A-92C5-30184A911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278" y="3481230"/>
            <a:ext cx="395915" cy="395915"/>
          </a:xfrm>
          <a:prstGeom prst="rect">
            <a:avLst/>
          </a:prstGeom>
        </p:spPr>
      </p:pic>
      <p:pic>
        <p:nvPicPr>
          <p:cNvPr id="31" name="Google Shape;92;p15">
            <a:extLst>
              <a:ext uri="{FF2B5EF4-FFF2-40B4-BE49-F238E27FC236}">
                <a16:creationId xmlns:a16="http://schemas.microsoft.com/office/drawing/2014/main" id="{E3DB7B73-19DA-4941-A968-ABE7D565BE9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016" y="2667760"/>
            <a:ext cx="497718" cy="40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A3C650-60CE-4049-86C0-D7B254165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67" y="353850"/>
            <a:ext cx="614692" cy="44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6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CF22-17D7-4D3A-B74B-FE01CE8E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</p:spPr>
        <p:txBody>
          <a:bodyPr/>
          <a:lstStyle/>
          <a:p>
            <a:r>
              <a:rPr lang="en-US" dirty="0"/>
              <a:t>Upcoming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F961B-E9B7-468F-9DC4-1CA487F72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7124" y="1933797"/>
            <a:ext cx="3374970" cy="2344527"/>
          </a:xfrm>
        </p:spPr>
        <p:txBody>
          <a:bodyPr/>
          <a:lstStyle/>
          <a:p>
            <a:r>
              <a:rPr lang="en-US" dirty="0"/>
              <a:t>More Collisions</a:t>
            </a:r>
          </a:p>
          <a:p>
            <a:r>
              <a:rPr lang="en-US" dirty="0"/>
              <a:t>General UI improvements</a:t>
            </a:r>
          </a:p>
          <a:p>
            <a:r>
              <a:rPr lang="en-US" dirty="0"/>
              <a:t>New Maps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670ED-DA77-4DE2-95C7-147CFD89F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D4F526-2075-41A6-91FC-FBEF82CA4ABB}"/>
              </a:ext>
            </a:extLst>
          </p:cNvPr>
          <p:cNvSpPr txBox="1">
            <a:spLocks/>
          </p:cNvSpPr>
          <p:nvPr/>
        </p:nvSpPr>
        <p:spPr>
          <a:xfrm>
            <a:off x="829817" y="1573497"/>
            <a:ext cx="26607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Short-term</a:t>
            </a:r>
            <a:r>
              <a:rPr lang="en-US" i="1" dirty="0"/>
              <a:t> </a:t>
            </a:r>
            <a:r>
              <a:rPr lang="en-US" dirty="0"/>
              <a:t>Plans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C7B690-0CB8-45F0-A306-4DDCA8F9EA83}"/>
              </a:ext>
            </a:extLst>
          </p:cNvPr>
          <p:cNvSpPr txBox="1">
            <a:spLocks/>
          </p:cNvSpPr>
          <p:nvPr/>
        </p:nvSpPr>
        <p:spPr>
          <a:xfrm>
            <a:off x="5028173" y="1933797"/>
            <a:ext cx="3101310" cy="214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roid Serif"/>
              <a:buChar char="⊡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roid Serif"/>
              <a:buChar char="□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roid Serif"/>
              <a:buChar char="■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roid Serif"/>
              <a:buChar char="●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■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●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■"/>
              <a:defRPr sz="2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dirty="0"/>
              <a:t>Tea Types</a:t>
            </a:r>
          </a:p>
          <a:p>
            <a:r>
              <a:rPr lang="en-US" dirty="0"/>
              <a:t>Multiple delivery zones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42F5CB-B2A6-4E5B-9C2D-B9EE4C2EAFB1}"/>
              </a:ext>
            </a:extLst>
          </p:cNvPr>
          <p:cNvSpPr txBox="1">
            <a:spLocks/>
          </p:cNvSpPr>
          <p:nvPr/>
        </p:nvSpPr>
        <p:spPr>
          <a:xfrm>
            <a:off x="4572000" y="1551783"/>
            <a:ext cx="26607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Long-term</a:t>
            </a:r>
            <a:r>
              <a:rPr lang="en-US" i="1" dirty="0"/>
              <a:t> </a:t>
            </a:r>
            <a:r>
              <a:rPr lang="en-US" dirty="0"/>
              <a:t>Plans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E14ADB5-1BBC-40A2-9EE2-994EC254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237" y="-1521775"/>
            <a:ext cx="628650" cy="5143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A8096F1-FB65-4451-B7FF-E24D25703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237" y="1987253"/>
            <a:ext cx="628650" cy="5143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458152-37BF-4B43-B3E0-C29CAFD81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61" y="-1521775"/>
            <a:ext cx="628650" cy="5143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AE72EA7-FA5E-4915-8FFF-040C2701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61" y="1987253"/>
            <a:ext cx="628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7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900" dirty="0">
                <a:latin typeface="Cooper Black" panose="0208090404030B020404" pitchFamily="18" charset="0"/>
              </a:rPr>
              <a:t>Come By And Play Some Time</a:t>
            </a:r>
            <a:endParaRPr sz="2900" dirty="0">
              <a:latin typeface="Cooper Black" panose="0208090404030B020404" pitchFamily="18" charset="0"/>
            </a:endParaRPr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" y="3195250"/>
            <a:ext cx="2476000" cy="18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434343"/>
      </a:dk1>
      <a:lt1>
        <a:srgbClr val="FFFFFF"/>
      </a:lt1>
      <a:dk2>
        <a:srgbClr val="999999"/>
      </a:dk2>
      <a:lt2>
        <a:srgbClr val="EFEFEF"/>
      </a:lt2>
      <a:accent1>
        <a:srgbClr val="FF9E00"/>
      </a:accent1>
      <a:accent2>
        <a:srgbClr val="FF6F00"/>
      </a:accent2>
      <a:accent3>
        <a:srgbClr val="8A827D"/>
      </a:accent3>
      <a:accent4>
        <a:srgbClr val="443F3D"/>
      </a:accent4>
      <a:accent5>
        <a:srgbClr val="A0BEDA"/>
      </a:accent5>
      <a:accent6>
        <a:srgbClr val="5E86AC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65</Words>
  <Application>Microsoft Office PowerPoint</Application>
  <PresentationFormat>On-screen Show (16:9)</PresentationFormat>
  <Paragraphs>40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Cooper Black</vt:lpstr>
      <vt:lpstr>Montserrat</vt:lpstr>
      <vt:lpstr>Droid Serif</vt:lpstr>
      <vt:lpstr>Perdita template</vt:lpstr>
      <vt:lpstr>Tea-Mates</vt:lpstr>
      <vt:lpstr>What is Tea-Mates?</vt:lpstr>
      <vt:lpstr>Concept Art</vt:lpstr>
      <vt:lpstr>Rules</vt:lpstr>
      <vt:lpstr>Upcoming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Tea-Mates</dc:title>
  <dc:creator>Mykaela</dc:creator>
  <cp:lastModifiedBy>OGULCAN BUYUKSANDALYACI</cp:lastModifiedBy>
  <cp:revision>7</cp:revision>
  <dcterms:modified xsi:type="dcterms:W3CDTF">2021-09-02T17:35:51Z</dcterms:modified>
</cp:coreProperties>
</file>